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dirty="0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8FCC6A3-B277-4F2A-829E-4A5D2B8B6AB5}" type="slidenum">
              <a:rPr lang="pt-BR" smtClean="0"/>
              <a:t>‹nº›</a:t>
            </a:fld>
            <a:endParaRPr lang="pt-B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75F9A35E-D269-4E70-AB38-0CB468B5D7F7}" type="datetimeFigureOut">
              <a:rPr lang="pt-BR" smtClean="0"/>
              <a:t>31/08/2015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0" y="2060848"/>
            <a:ext cx="8964488" cy="1152128"/>
          </a:xfrm>
        </p:spPr>
        <p:txBody>
          <a:bodyPr>
            <a:normAutofit fontScale="90000"/>
          </a:bodyPr>
          <a:lstStyle/>
          <a:p>
            <a:r>
              <a:rPr lang="pt-BR" sz="3200" dirty="0" smtClean="0"/>
              <a:t>E. E. José Alves Quito extensão sala  Francisco N. Sobrinho</a:t>
            </a:r>
            <a:br>
              <a:rPr lang="pt-BR" sz="3200" dirty="0" smtClean="0"/>
            </a:br>
            <a:r>
              <a:rPr lang="pt-BR" sz="3200" dirty="0" smtClean="0"/>
              <a:t>Distrito </a:t>
            </a:r>
            <a:r>
              <a:rPr lang="pt-BR" sz="3200" dirty="0" err="1" smtClean="0"/>
              <a:t>Taboco</a:t>
            </a:r>
            <a:r>
              <a:rPr lang="pt-BR" sz="3200" dirty="0" smtClean="0"/>
              <a:t>/Corguinho-MS.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489720"/>
          </a:xfrm>
        </p:spPr>
        <p:txBody>
          <a:bodyPr>
            <a:normAutofit/>
          </a:bodyPr>
          <a:lstStyle/>
          <a:p>
            <a:r>
              <a:rPr lang="pt-BR" sz="2800" dirty="0" err="1" smtClean="0"/>
              <a:t>Progetec</a:t>
            </a:r>
            <a:r>
              <a:rPr lang="pt-BR" sz="2800" dirty="0" smtClean="0"/>
              <a:t>: </a:t>
            </a:r>
            <a:r>
              <a:rPr lang="pt-BR" sz="2800" dirty="0" err="1" smtClean="0"/>
              <a:t>Giliarde</a:t>
            </a:r>
            <a:r>
              <a:rPr lang="pt-BR" sz="2800" dirty="0" smtClean="0"/>
              <a:t> Rodrigues de </a:t>
            </a:r>
            <a:r>
              <a:rPr lang="pt-BR" sz="2800" dirty="0" err="1" smtClean="0"/>
              <a:t>Araujo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95708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Possibilidades de avaliação com o uso das TIC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Utilização de chat, Wiki e fórum para identificar o quanto o aluno esta envolvido no processo de aprendizagem;</a:t>
            </a:r>
          </a:p>
          <a:p>
            <a:pPr marL="114300" indent="0">
              <a:buNone/>
            </a:pPr>
            <a:endParaRPr lang="pt-BR" sz="2800" dirty="0" smtClean="0"/>
          </a:p>
          <a:p>
            <a:r>
              <a:rPr lang="pt-BR" sz="2800" dirty="0" smtClean="0"/>
              <a:t>Não penalizar  o erro, encarrar como algo inerente ao processo de aprendizagem;</a:t>
            </a:r>
          </a:p>
          <a:p>
            <a:endParaRPr lang="pt-BR" sz="2800" dirty="0"/>
          </a:p>
          <a:p>
            <a:r>
              <a:rPr lang="pt-BR" sz="2800" dirty="0" smtClean="0"/>
              <a:t>Avaliar aquilo que o aluno produz de forma a se manter como um orientador. </a:t>
            </a:r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780589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200" dirty="0" smtClean="0"/>
              <a:t>Situações de avaliação que ocorreram ou ocorrem na escola com o uso das TIC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800" dirty="0" smtClean="0"/>
              <a:t>Avaliação de releituras de obras de arte de artistas famosos, a avaliação procura identificar o mérito da produção e não a produção propriamente dita.  É respeitada a forma como o aluno enxerga a obra de arte.</a:t>
            </a:r>
          </a:p>
          <a:p>
            <a:pPr marL="114300" indent="0">
              <a:buNone/>
            </a:pPr>
            <a:endParaRPr lang="pt-BR" sz="2800" dirty="0" smtClean="0"/>
          </a:p>
          <a:p>
            <a:r>
              <a:rPr lang="pt-BR" sz="2800" dirty="0" smtClean="0"/>
              <a:t>Procura-se avaliar todo o processo e não apenas os resultados finais.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149478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620000" cy="1368152"/>
          </a:xfrm>
        </p:spPr>
        <p:txBody>
          <a:bodyPr/>
          <a:lstStyle/>
          <a:p>
            <a:r>
              <a:rPr lang="pt-BR" sz="3200" dirty="0" smtClean="0"/>
              <a:t>Orientações aos professores regentes a fim de que melhorem a avaliação formativa com o uso das TIC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/>
              <a:t>Avaliação abrangente;</a:t>
            </a:r>
          </a:p>
          <a:p>
            <a:pPr marL="114300" indent="0">
              <a:buNone/>
            </a:pPr>
            <a:endParaRPr lang="pt-BR" sz="2800" dirty="0" smtClean="0"/>
          </a:p>
          <a:p>
            <a:r>
              <a:rPr lang="pt-BR" sz="2800" dirty="0" smtClean="0"/>
              <a:t>Avaliação frequente e rotineira;</a:t>
            </a:r>
          </a:p>
          <a:p>
            <a:endParaRPr lang="pt-BR" sz="2800" dirty="0"/>
          </a:p>
          <a:p>
            <a:r>
              <a:rPr lang="pt-BR" sz="2800" dirty="0" smtClean="0"/>
              <a:t>Não tornar o momento da avaliação algo temido;</a:t>
            </a:r>
          </a:p>
          <a:p>
            <a:endParaRPr lang="pt-BR" sz="2800" dirty="0"/>
          </a:p>
          <a:p>
            <a:r>
              <a:rPr lang="pt-BR" sz="2800" dirty="0" smtClean="0"/>
              <a:t>Desenvolver a avaliação durante o processo </a:t>
            </a:r>
            <a:r>
              <a:rPr lang="pt-BR" sz="2800" smtClean="0"/>
              <a:t>de aprendizagem;</a:t>
            </a:r>
            <a:endParaRPr lang="pt-BR" sz="2800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466076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ência">
  <a:themeElements>
    <a:clrScheme name="Adjacência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Escritório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ê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34</TotalTime>
  <Words>184</Words>
  <Application>Microsoft Office PowerPoint</Application>
  <PresentationFormat>Apresentação na tela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Adjacência</vt:lpstr>
      <vt:lpstr>E. E. José Alves Quito extensão sala  Francisco N. Sobrinho Distrito Taboco/Corguinho-MS.</vt:lpstr>
      <vt:lpstr>Possibilidades de avaliação com o uso das TIC</vt:lpstr>
      <vt:lpstr>Situações de avaliação que ocorreram ou ocorrem na escola com o uso das TIC</vt:lpstr>
      <vt:lpstr>Orientações aos professores regentes a fim de que melhorem a avaliação formativa com o uso das TIC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E. E. José Alves Quito extensão sala  Francisco N. Sobrinho Distrito Taboco/Corguinho-MS.</dc:title>
  <dc:creator>Giliarde</dc:creator>
  <cp:lastModifiedBy>Giliarde</cp:lastModifiedBy>
  <cp:revision>5</cp:revision>
  <dcterms:created xsi:type="dcterms:W3CDTF">2015-08-31T19:13:53Z</dcterms:created>
  <dcterms:modified xsi:type="dcterms:W3CDTF">2015-08-31T19:02:47Z</dcterms:modified>
</cp:coreProperties>
</file>